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4"/>
  </p:sldMasterIdLst>
  <p:notesMasterIdLst>
    <p:notesMasterId r:id="rId6"/>
  </p:notesMasterIdLst>
  <p:handoutMasterIdLst>
    <p:handoutMasterId r:id="rId7"/>
  </p:handoutMasterIdLst>
  <p:sldIdLst>
    <p:sldId id="259" r:id="rId5"/>
  </p:sldIdLst>
  <p:sldSz cx="30275213" cy="42811700"/>
  <p:notesSz cx="6858000" cy="9144000"/>
  <p:defaultTextStyle>
    <a:defPPr>
      <a:defRPr lang="de-DE"/>
    </a:defPPr>
    <a:lvl1pPr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2085975" indent="-1438275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4173538" indent="-2879725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6262688" indent="-4322763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8350250" indent="-5764213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4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97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7611" y="-22350"/>
      </p:cViewPr>
      <p:guideLst>
        <p:guide orient="horz" pos="13484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3" d="100"/>
          <a:sy n="93" d="100"/>
        </p:scale>
        <p:origin x="27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C076496-1A1C-439B-8A71-8E182BFC48DB}" type="datetimeFigureOut">
              <a:rPr lang="de-CH"/>
              <a:pPr>
                <a:defRPr/>
              </a:pPr>
              <a:t>27.10.2025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176988-0941-4A65-9A3B-140B47EBF907}" type="slidenum">
              <a:rPr lang="de-CH" altLang="de-DE"/>
              <a:pPr/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109A4-61AE-4FDE-9724-3BD40608E27F}" type="datetimeFigureOut">
              <a:rPr lang="de-CH" smtClean="0"/>
              <a:t>27.10.2025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C8227-2AAA-410F-82D0-9FC7AE556A7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6554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ienplakat (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15134502" y="40888800"/>
            <a:ext cx="13421038" cy="1058333"/>
          </a:xfrm>
          <a:prstGeom prst="rect">
            <a:avLst/>
          </a:prstGeom>
        </p:spPr>
        <p:txBody>
          <a:bodyPr lIns="0" tIns="0" rIns="417610" bIns="0" anchor="b" anchorCtr="0"/>
          <a:lstStyle>
            <a:lvl1pPr algn="l">
              <a:lnSpc>
                <a:spcPct val="110000"/>
              </a:lnSpc>
              <a:defRPr sz="2200" baseline="0">
                <a:solidFill>
                  <a:srgbClr val="697D9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15134502" y="39456000"/>
            <a:ext cx="13421038" cy="1120653"/>
          </a:xfrm>
          <a:prstGeom prst="rect">
            <a:avLst/>
          </a:prstGeom>
        </p:spPr>
        <p:txBody>
          <a:bodyPr vert="horz" lIns="0" tIns="0" rIns="0" bIns="0"/>
          <a:lstStyle>
            <a:lvl1pPr marL="336550" indent="-336550">
              <a:spcBef>
                <a:spcPts val="0"/>
              </a:spcBef>
              <a:buClr>
                <a:srgbClr val="FAC300"/>
              </a:buClr>
              <a:buSzPct val="100000"/>
              <a:buFont typeface="MS PGothic" panose="020B0600070205080204" pitchFamily="34" charset="-128"/>
              <a:buChar char="▶"/>
              <a:tabLst/>
              <a:defRPr sz="2600" baseline="0">
                <a:solidFill>
                  <a:srgbClr val="697D91"/>
                </a:solidFill>
                <a:latin typeface="Lucida Sans"/>
              </a:defRPr>
            </a:lvl1pPr>
            <a:lvl2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2pPr>
            <a:lvl3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3pPr>
            <a:lvl4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4pPr>
            <a:lvl5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4"/>
          </p:nvPr>
        </p:nvSpPr>
        <p:spPr>
          <a:xfrm>
            <a:off x="0" y="0"/>
            <a:ext cx="30275213" cy="37490400"/>
          </a:xfrm>
          <a:prstGeom prst="rect">
            <a:avLst/>
          </a:prstGeom>
        </p:spPr>
        <p:txBody>
          <a:bodyPr/>
          <a:lstStyle>
            <a:lvl1pPr marL="1563688" indent="-1563688">
              <a:buClr>
                <a:srgbClr val="FAA500"/>
              </a:buClr>
              <a:buFont typeface="MS PGothic" pitchFamily="34" charset="-128"/>
              <a:buChar char="▶"/>
              <a:defRPr baseline="0"/>
            </a:lvl1pPr>
            <a:lvl2pPr marL="3390900" indent="-1303338">
              <a:buClr>
                <a:srgbClr val="FAA500"/>
              </a:buClr>
              <a:buFont typeface="MS PGothic" pitchFamily="34" charset="-128"/>
              <a:buChar char="▶"/>
              <a:defRPr/>
            </a:lvl2pPr>
            <a:lvl3pPr marL="5218113" indent="-1041400">
              <a:buClr>
                <a:srgbClr val="FAA500"/>
              </a:buClr>
              <a:buFont typeface="MS PGothic" pitchFamily="34" charset="-128"/>
              <a:buChar char="▶"/>
              <a:defRPr/>
            </a:lvl3pPr>
            <a:lvl4pPr marL="7307263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4pPr>
            <a:lvl5pPr marL="9394825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Bild 4" descr="BFH_Logo_C_de_RGB.png">
            <a:extLst>
              <a:ext uri="{FF2B5EF4-FFF2-40B4-BE49-F238E27FC236}">
                <a16:creationId xmlns:a16="http://schemas.microsoft.com/office/drawing/2014/main" id="{12248E40-E662-4BBD-9E09-F8067E5D5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89" y="39519926"/>
            <a:ext cx="4101157" cy="2393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78075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ienplakat (F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BFH_Logo_C_fr_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39520800"/>
            <a:ext cx="4813300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Inhaltsplatzhalter 7"/>
          <p:cNvSpPr>
            <a:spLocks noGrp="1"/>
          </p:cNvSpPr>
          <p:nvPr>
            <p:ph sz="quarter" idx="14"/>
          </p:nvPr>
        </p:nvSpPr>
        <p:spPr>
          <a:xfrm>
            <a:off x="0" y="0"/>
            <a:ext cx="30275213" cy="37490400"/>
          </a:xfrm>
          <a:prstGeom prst="rect">
            <a:avLst/>
          </a:prstGeom>
        </p:spPr>
        <p:txBody>
          <a:bodyPr/>
          <a:lstStyle>
            <a:lvl1pPr marL="1563688" indent="-1563688">
              <a:buClr>
                <a:srgbClr val="FAA500"/>
              </a:buClr>
              <a:buFont typeface="MS PGothic" pitchFamily="34" charset="-128"/>
              <a:buChar char="▶"/>
              <a:defRPr baseline="0"/>
            </a:lvl1pPr>
            <a:lvl2pPr marL="3390900" indent="-1303338">
              <a:buClr>
                <a:srgbClr val="FAA500"/>
              </a:buClr>
              <a:buFont typeface="MS PGothic" pitchFamily="34" charset="-128"/>
              <a:buChar char="▶"/>
              <a:defRPr/>
            </a:lvl2pPr>
            <a:lvl3pPr marL="5218113" indent="-1041400">
              <a:buClr>
                <a:srgbClr val="FAA500"/>
              </a:buClr>
              <a:buFont typeface="MS PGothic" pitchFamily="34" charset="-128"/>
              <a:buChar char="▶"/>
              <a:defRPr/>
            </a:lvl3pPr>
            <a:lvl4pPr marL="7307263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4pPr>
            <a:lvl5pPr marL="9394825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FBDD9F8C-B7B8-4CC7-9AB2-DE014E7AC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34502" y="40888800"/>
            <a:ext cx="13421038" cy="1058333"/>
          </a:xfrm>
          <a:prstGeom prst="rect">
            <a:avLst/>
          </a:prstGeom>
        </p:spPr>
        <p:txBody>
          <a:bodyPr lIns="0" tIns="0" rIns="417610" bIns="0" anchor="b" anchorCtr="0"/>
          <a:lstStyle>
            <a:lvl1pPr algn="l">
              <a:lnSpc>
                <a:spcPct val="110000"/>
              </a:lnSpc>
              <a:defRPr sz="2200" baseline="0">
                <a:solidFill>
                  <a:srgbClr val="697D9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B406C7DD-050A-4F1A-8C0A-361AA76717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34502" y="39456000"/>
            <a:ext cx="13421038" cy="1120653"/>
          </a:xfrm>
          <a:prstGeom prst="rect">
            <a:avLst/>
          </a:prstGeom>
        </p:spPr>
        <p:txBody>
          <a:bodyPr vert="horz" lIns="0" tIns="0" rIns="0" bIns="0"/>
          <a:lstStyle>
            <a:lvl1pPr marL="336550" indent="-336550">
              <a:spcBef>
                <a:spcPts val="0"/>
              </a:spcBef>
              <a:buClr>
                <a:srgbClr val="FAC300"/>
              </a:buClr>
              <a:buSzPct val="100000"/>
              <a:buFont typeface="MS PGothic" panose="020B0600070205080204" pitchFamily="34" charset="-128"/>
              <a:buChar char="▶"/>
              <a:tabLst/>
              <a:defRPr sz="2600" baseline="0">
                <a:solidFill>
                  <a:srgbClr val="697D91"/>
                </a:solidFill>
                <a:latin typeface="Lucida Sans"/>
              </a:defRPr>
            </a:lvl1pPr>
            <a:lvl2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2pPr>
            <a:lvl3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3pPr>
            <a:lvl4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4pPr>
            <a:lvl5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0829123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ienplakat (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BFH_Logo_C_en_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39520800"/>
            <a:ext cx="4687887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Inhaltsplatzhalter 7"/>
          <p:cNvSpPr>
            <a:spLocks noGrp="1"/>
          </p:cNvSpPr>
          <p:nvPr>
            <p:ph sz="quarter" idx="14"/>
          </p:nvPr>
        </p:nvSpPr>
        <p:spPr>
          <a:xfrm>
            <a:off x="0" y="0"/>
            <a:ext cx="30275213" cy="37490400"/>
          </a:xfrm>
          <a:prstGeom prst="rect">
            <a:avLst/>
          </a:prstGeom>
        </p:spPr>
        <p:txBody>
          <a:bodyPr/>
          <a:lstStyle>
            <a:lvl1pPr marL="1563688" indent="-1563688">
              <a:buClr>
                <a:srgbClr val="FAA500"/>
              </a:buClr>
              <a:buFont typeface="MS PGothic" pitchFamily="34" charset="-128"/>
              <a:buChar char="▶"/>
              <a:defRPr baseline="0"/>
            </a:lvl1pPr>
            <a:lvl2pPr marL="3390900" indent="-1303338">
              <a:buClr>
                <a:srgbClr val="FAA500"/>
              </a:buClr>
              <a:buFont typeface="MS PGothic" pitchFamily="34" charset="-128"/>
              <a:buChar char="▶"/>
              <a:defRPr/>
            </a:lvl2pPr>
            <a:lvl3pPr marL="5218113" indent="-1041400">
              <a:buClr>
                <a:srgbClr val="FAA500"/>
              </a:buClr>
              <a:buFont typeface="MS PGothic" pitchFamily="34" charset="-128"/>
              <a:buChar char="▶"/>
              <a:defRPr/>
            </a:lvl3pPr>
            <a:lvl4pPr marL="7307263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4pPr>
            <a:lvl5pPr marL="9394825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4A5ACC3-593B-42AE-95BC-84F88B434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34502" y="40888800"/>
            <a:ext cx="13421038" cy="1058333"/>
          </a:xfrm>
          <a:prstGeom prst="rect">
            <a:avLst/>
          </a:prstGeom>
        </p:spPr>
        <p:txBody>
          <a:bodyPr lIns="0" tIns="0" rIns="417610" bIns="0" anchor="b" anchorCtr="0"/>
          <a:lstStyle>
            <a:lvl1pPr algn="l">
              <a:lnSpc>
                <a:spcPct val="110000"/>
              </a:lnSpc>
              <a:defRPr sz="2200" baseline="0">
                <a:solidFill>
                  <a:srgbClr val="697D9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15">
            <a:extLst>
              <a:ext uri="{FF2B5EF4-FFF2-40B4-BE49-F238E27FC236}">
                <a16:creationId xmlns:a16="http://schemas.microsoft.com/office/drawing/2014/main" id="{3918364D-73AE-4E6A-A40C-A152D23F6B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34502" y="39456000"/>
            <a:ext cx="13421038" cy="1120653"/>
          </a:xfrm>
          <a:prstGeom prst="rect">
            <a:avLst/>
          </a:prstGeom>
        </p:spPr>
        <p:txBody>
          <a:bodyPr vert="horz" lIns="0" tIns="0" rIns="0" bIns="0"/>
          <a:lstStyle>
            <a:lvl1pPr marL="336550" indent="-336550">
              <a:spcBef>
                <a:spcPts val="0"/>
              </a:spcBef>
              <a:buClr>
                <a:srgbClr val="FAC300"/>
              </a:buClr>
              <a:buSzPct val="100000"/>
              <a:buFont typeface="MS PGothic" panose="020B0600070205080204" pitchFamily="34" charset="-128"/>
              <a:buChar char="▶"/>
              <a:tabLst/>
              <a:defRPr sz="2600" baseline="0">
                <a:solidFill>
                  <a:srgbClr val="697D91"/>
                </a:solidFill>
                <a:latin typeface="Lucida Sans"/>
              </a:defRPr>
            </a:lvl1pPr>
            <a:lvl2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2pPr>
            <a:lvl3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3pPr>
            <a:lvl4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4pPr>
            <a:lvl5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456536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ienplakat (DE, FR &amp; 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BFH_Logo_C_de_fr_en_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39520800"/>
            <a:ext cx="7096125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Inhaltsplatzhalter 7"/>
          <p:cNvSpPr>
            <a:spLocks noGrp="1"/>
          </p:cNvSpPr>
          <p:nvPr>
            <p:ph sz="quarter" idx="14"/>
          </p:nvPr>
        </p:nvSpPr>
        <p:spPr>
          <a:xfrm>
            <a:off x="0" y="0"/>
            <a:ext cx="30275213" cy="37490400"/>
          </a:xfrm>
          <a:prstGeom prst="rect">
            <a:avLst/>
          </a:prstGeom>
        </p:spPr>
        <p:txBody>
          <a:bodyPr/>
          <a:lstStyle>
            <a:lvl1pPr marL="1563688" indent="-1563688">
              <a:buClr>
                <a:srgbClr val="FAA500"/>
              </a:buClr>
              <a:buFont typeface="MS PGothic" pitchFamily="34" charset="-128"/>
              <a:buChar char="▶"/>
              <a:defRPr baseline="0"/>
            </a:lvl1pPr>
            <a:lvl2pPr marL="3390900" indent="-1303338">
              <a:buClr>
                <a:srgbClr val="FAA500"/>
              </a:buClr>
              <a:buFont typeface="MS PGothic" pitchFamily="34" charset="-128"/>
              <a:buChar char="▶"/>
              <a:defRPr/>
            </a:lvl2pPr>
            <a:lvl3pPr marL="5218113" indent="-1041400">
              <a:buClr>
                <a:srgbClr val="FAA500"/>
              </a:buClr>
              <a:buFont typeface="MS PGothic" pitchFamily="34" charset="-128"/>
              <a:buChar char="▶"/>
              <a:defRPr/>
            </a:lvl3pPr>
            <a:lvl4pPr marL="7307263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4pPr>
            <a:lvl5pPr marL="9394825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A314A31E-FB9F-4822-AB70-03144691F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34502" y="40888800"/>
            <a:ext cx="13421038" cy="1058333"/>
          </a:xfrm>
          <a:prstGeom prst="rect">
            <a:avLst/>
          </a:prstGeom>
        </p:spPr>
        <p:txBody>
          <a:bodyPr lIns="0" tIns="0" rIns="417610" bIns="0" anchor="b" anchorCtr="0"/>
          <a:lstStyle>
            <a:lvl1pPr algn="l">
              <a:lnSpc>
                <a:spcPct val="110000"/>
              </a:lnSpc>
              <a:defRPr sz="2200" baseline="0">
                <a:solidFill>
                  <a:srgbClr val="697D9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15">
            <a:extLst>
              <a:ext uri="{FF2B5EF4-FFF2-40B4-BE49-F238E27FC236}">
                <a16:creationId xmlns:a16="http://schemas.microsoft.com/office/drawing/2014/main" id="{42430A91-C68B-498A-B08D-8FFEAC2671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34502" y="39456000"/>
            <a:ext cx="13421038" cy="1120653"/>
          </a:xfrm>
          <a:prstGeom prst="rect">
            <a:avLst/>
          </a:prstGeom>
        </p:spPr>
        <p:txBody>
          <a:bodyPr vert="horz" lIns="0" tIns="0" rIns="0" bIns="0"/>
          <a:lstStyle>
            <a:lvl1pPr marL="336550" indent="-336550">
              <a:spcBef>
                <a:spcPts val="0"/>
              </a:spcBef>
              <a:buClr>
                <a:srgbClr val="FAC300"/>
              </a:buClr>
              <a:buSzPct val="100000"/>
              <a:buFont typeface="MS PGothic" panose="020B0600070205080204" pitchFamily="34" charset="-128"/>
              <a:buChar char="▶"/>
              <a:tabLst/>
              <a:defRPr sz="2600" baseline="0">
                <a:solidFill>
                  <a:srgbClr val="697D91"/>
                </a:solidFill>
                <a:latin typeface="Lucida Sans"/>
              </a:defRPr>
            </a:lvl1pPr>
            <a:lvl2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2pPr>
            <a:lvl3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3pPr>
            <a:lvl4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4pPr>
            <a:lvl5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0763410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30275213" cy="428040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7610" tIns="208805" rIns="417610" bIns="208805" anchor="ctr"/>
          <a:lstStyle/>
          <a:p>
            <a:pPr algn="ctr" defTabSz="2088049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79D01BB-6212-45A3-89C5-E2EC700CD1D1}"/>
              </a:ext>
            </a:extLst>
          </p:cNvPr>
          <p:cNvSpPr/>
          <p:nvPr userDrawn="1"/>
        </p:nvSpPr>
        <p:spPr>
          <a:xfrm>
            <a:off x="3600" y="38411531"/>
            <a:ext cx="30276000" cy="203185"/>
          </a:xfrm>
          <a:prstGeom prst="rect">
            <a:avLst/>
          </a:prstGeom>
          <a:solidFill>
            <a:srgbClr val="FAC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9351" tIns="64676" rIns="129351" bIns="64676" anchor="ctr"/>
          <a:lstStyle/>
          <a:p>
            <a:pPr algn="ctr" defTabSz="2088049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</p:sldLayoutIdLst>
  <p:hf hdr="0" ftr="0" dt="0"/>
  <p:txStyles>
    <p:titleStyle>
      <a:lvl1pPr algn="ctr" defTabSz="2085975" rtl="0" eaLnBrk="1" fontAlgn="base" hangingPunct="1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2085975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Lucida Sans" panose="020B0602030504020204" pitchFamily="34" charset="0"/>
          <a:ea typeface="MS PGothic" pitchFamily="34" charset="-128"/>
          <a:cs typeface="ＭＳ Ｐゴシック" charset="0"/>
        </a:defRPr>
      </a:lvl2pPr>
      <a:lvl3pPr algn="ctr" defTabSz="2085975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Lucida Sans" panose="020B0602030504020204" pitchFamily="34" charset="0"/>
          <a:ea typeface="MS PGothic" pitchFamily="34" charset="-128"/>
          <a:cs typeface="ＭＳ Ｐゴシック" charset="0"/>
        </a:defRPr>
      </a:lvl3pPr>
      <a:lvl4pPr algn="ctr" defTabSz="2085975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Lucida Sans" panose="020B0602030504020204" pitchFamily="34" charset="0"/>
          <a:ea typeface="MS PGothic" pitchFamily="34" charset="-128"/>
          <a:cs typeface="ＭＳ Ｐゴシック" charset="0"/>
        </a:defRPr>
      </a:lvl4pPr>
      <a:lvl5pPr algn="ctr" defTabSz="2085975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Lucida Sans" panose="020B0602030504020204" pitchFamily="34" charset="0"/>
          <a:ea typeface="MS PGothic" pitchFamily="34" charset="-128"/>
          <a:cs typeface="ＭＳ Ｐゴシック" charset="0"/>
        </a:defRPr>
      </a:lvl5pPr>
      <a:lvl6pPr marL="2088049" algn="ctr" defTabSz="2088049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4176097" algn="ctr" defTabSz="2088049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6264147" algn="ctr" defTabSz="2088049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8352196" algn="ctr" defTabSz="2088049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563688" indent="-1563688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6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3390900" indent="-1303338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7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5218113" indent="-1041400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7307263" indent="-1041400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9394825" indent="-1041400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1484269" indent="-1044024" algn="l" defTabSz="2088049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2317" indent="-1044024" algn="l" defTabSz="2088049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0367" indent="-1044024" algn="l" defTabSz="2088049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8416" indent="-1044024" algn="l" defTabSz="2088049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049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097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147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196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245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293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6342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4392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ctrTitle"/>
          </p:nvPr>
        </p:nvSpPr>
        <p:spPr bwMode="auto">
          <a:xfrm>
            <a:off x="15135225" y="40888800"/>
            <a:ext cx="13420725" cy="1057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  <a:t>Barbara C Wortmann / Iris de Boer / Vanessa Grand / </a:t>
            </a:r>
            <a:b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</a:br>
            <a: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  <a:t>Heiner Bauer / </a:t>
            </a:r>
            <a:r>
              <a:rPr lang="de-DE" altLang="de-DE">
                <a:latin typeface="Lucida Sans" panose="020B0602030504020204" pitchFamily="34" charset="0"/>
                <a:cs typeface="Lucida Sans Unicode" panose="020B0602030504020204" pitchFamily="34" charset="0"/>
              </a:rPr>
              <a:t>Anja M Raab</a:t>
            </a:r>
            <a:b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</a:br>
            <a:b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</a:br>
            <a: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  <a:t>bfh.ch | </a:t>
            </a:r>
            <a:r>
              <a:rPr lang="de-DE" altLang="de-DE" dirty="0" err="1">
                <a:latin typeface="Lucida Sans" panose="020B0602030504020204" pitchFamily="34" charset="0"/>
                <a:cs typeface="Lucida Sans Unicode" panose="020B0602030504020204" pitchFamily="34" charset="0"/>
              </a:rPr>
              <a:t>Murtenstrasse</a:t>
            </a:r>
            <a: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  <a:t> 10 | 3008 Bern </a:t>
            </a:r>
            <a:r>
              <a:rPr lang="de-DE" altLang="de-DE" dirty="0" err="1">
                <a:latin typeface="Lucida Sans" panose="020B0602030504020204" pitchFamily="34" charset="0"/>
                <a:cs typeface="Lucida Sans Unicode" panose="020B0602030504020204" pitchFamily="34" charset="0"/>
              </a:rPr>
              <a:t>ch</a:t>
            </a:r>
            <a:endParaRPr lang="de-DE" altLang="de-DE" dirty="0">
              <a:latin typeface="Lucida Sans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6147" name="Textplatzhalter 2"/>
          <p:cNvSpPr>
            <a:spLocks noGrp="1"/>
          </p:cNvSpPr>
          <p:nvPr>
            <p:ph type="body" sz="quarter" idx="13"/>
          </p:nvPr>
        </p:nvSpPr>
        <p:spPr bwMode="auto">
          <a:xfrm>
            <a:off x="15135225" y="39456000"/>
            <a:ext cx="13420725" cy="1120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00038" indent="-300038" eaLnBrk="1" hangingPunct="1">
              <a:spcBef>
                <a:spcPct val="0"/>
              </a:spcBef>
            </a:pPr>
            <a:r>
              <a:rPr lang="de-DE" altLang="de-DE" dirty="0">
                <a:latin typeface="Lucida Sans" panose="020B0602030504020204" pitchFamily="34" charset="0"/>
              </a:rPr>
              <a:t>Departement Gesundheit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7BB4A86-C0DD-4C6D-9775-C03413C2268F}"/>
              </a:ext>
            </a:extLst>
          </p:cNvPr>
          <p:cNvGrpSpPr/>
          <p:nvPr/>
        </p:nvGrpSpPr>
        <p:grpSpPr>
          <a:xfrm>
            <a:off x="1463214" y="22569792"/>
            <a:ext cx="15097624" cy="12737944"/>
            <a:chOff x="1379497" y="21844717"/>
            <a:chExt cx="15097624" cy="12737944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53A9FC6-70CC-42C3-AE49-3958456959BE}"/>
                </a:ext>
              </a:extLst>
            </p:cNvPr>
            <p:cNvSpPr/>
            <p:nvPr/>
          </p:nvSpPr>
          <p:spPr>
            <a:xfrm>
              <a:off x="1485783" y="21844717"/>
              <a:ext cx="1877222" cy="1876788"/>
            </a:xfrm>
            <a:prstGeom prst="rect">
              <a:avLst/>
            </a:prstGeom>
            <a:solidFill>
              <a:srgbClr val="697D9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7" name="Textfeld 3">
              <a:extLst>
                <a:ext uri="{FF2B5EF4-FFF2-40B4-BE49-F238E27FC236}">
                  <a16:creationId xmlns:a16="http://schemas.microsoft.com/office/drawing/2014/main" id="{72E1F0AA-6D85-4480-BE0B-F12FB500AC44}"/>
                </a:ext>
              </a:extLst>
            </p:cNvPr>
            <p:cNvSpPr txBox="1"/>
            <p:nvPr/>
          </p:nvSpPr>
          <p:spPr>
            <a:xfrm>
              <a:off x="1379497" y="23740553"/>
              <a:ext cx="264469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BFH-Grau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0099D20-2583-446C-87A4-96BC824341BD}"/>
                </a:ext>
              </a:extLst>
            </p:cNvPr>
            <p:cNvSpPr/>
            <p:nvPr/>
          </p:nvSpPr>
          <p:spPr>
            <a:xfrm>
              <a:off x="4566381" y="21844717"/>
              <a:ext cx="1877222" cy="1876788"/>
            </a:xfrm>
            <a:prstGeom prst="rect">
              <a:avLst/>
            </a:prstGeom>
            <a:solidFill>
              <a:srgbClr val="FAC3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 dirty="0"/>
            </a:p>
          </p:txBody>
        </p:sp>
        <p:sp>
          <p:nvSpPr>
            <p:cNvPr id="9" name="Textfeld 10">
              <a:extLst>
                <a:ext uri="{FF2B5EF4-FFF2-40B4-BE49-F238E27FC236}">
                  <a16:creationId xmlns:a16="http://schemas.microsoft.com/office/drawing/2014/main" id="{F0466353-01C5-4851-9E66-34B8232A03D7}"/>
                </a:ext>
              </a:extLst>
            </p:cNvPr>
            <p:cNvSpPr txBox="1"/>
            <p:nvPr/>
          </p:nvSpPr>
          <p:spPr>
            <a:xfrm>
              <a:off x="4441034" y="23740553"/>
              <a:ext cx="280311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BFH-Orange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D79B16D-8B02-4C25-968C-3F25B20558E9}"/>
                </a:ext>
              </a:extLst>
            </p:cNvPr>
            <p:cNvSpPr/>
            <p:nvPr/>
          </p:nvSpPr>
          <p:spPr>
            <a:xfrm>
              <a:off x="1485783" y="25672480"/>
              <a:ext cx="1877222" cy="1876788"/>
            </a:xfrm>
            <a:prstGeom prst="rect">
              <a:avLst/>
            </a:prstGeom>
            <a:solidFill>
              <a:srgbClr val="55645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11" name="Textfeld 12">
              <a:extLst>
                <a:ext uri="{FF2B5EF4-FFF2-40B4-BE49-F238E27FC236}">
                  <a16:creationId xmlns:a16="http://schemas.microsoft.com/office/drawing/2014/main" id="{1AD8C522-3BEA-4B1D-972F-2551A35EBC6C}"/>
                </a:ext>
              </a:extLst>
            </p:cNvPr>
            <p:cNvSpPr txBox="1"/>
            <p:nvPr/>
          </p:nvSpPr>
          <p:spPr>
            <a:xfrm>
              <a:off x="1379498" y="2758736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BFH-Dunkelgrün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FC65AC2D-5636-420F-B0BB-46462EB33B20}"/>
                </a:ext>
              </a:extLst>
            </p:cNvPr>
            <p:cNvSpPr/>
            <p:nvPr/>
          </p:nvSpPr>
          <p:spPr>
            <a:xfrm>
              <a:off x="4547320" y="25672480"/>
              <a:ext cx="1877222" cy="1876788"/>
            </a:xfrm>
            <a:prstGeom prst="rect">
              <a:avLst/>
            </a:prstGeom>
            <a:solidFill>
              <a:srgbClr val="506E9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13" name="Textfeld 14">
              <a:extLst>
                <a:ext uri="{FF2B5EF4-FFF2-40B4-BE49-F238E27FC236}">
                  <a16:creationId xmlns:a16="http://schemas.microsoft.com/office/drawing/2014/main" id="{3470F68C-A2D7-4346-9F42-D15761EEA1F8}"/>
                </a:ext>
              </a:extLst>
            </p:cNvPr>
            <p:cNvSpPr txBox="1"/>
            <p:nvPr/>
          </p:nvSpPr>
          <p:spPr>
            <a:xfrm>
              <a:off x="4441035" y="2758736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BFH-Dunkelblau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51400A10-8C80-4990-9059-BA32D857D266}"/>
                </a:ext>
              </a:extLst>
            </p:cNvPr>
            <p:cNvSpPr/>
            <p:nvPr/>
          </p:nvSpPr>
          <p:spPr>
            <a:xfrm>
              <a:off x="7502573" y="25672480"/>
              <a:ext cx="1877222" cy="1876788"/>
            </a:xfrm>
            <a:prstGeom prst="rect">
              <a:avLst/>
            </a:prstGeom>
            <a:solidFill>
              <a:srgbClr val="645078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15" name="Textfeld 16">
              <a:extLst>
                <a:ext uri="{FF2B5EF4-FFF2-40B4-BE49-F238E27FC236}">
                  <a16:creationId xmlns:a16="http://schemas.microsoft.com/office/drawing/2014/main" id="{43D0E817-DF57-4225-A697-F1A5DCE24B49}"/>
                </a:ext>
              </a:extLst>
            </p:cNvPr>
            <p:cNvSpPr txBox="1"/>
            <p:nvPr/>
          </p:nvSpPr>
          <p:spPr>
            <a:xfrm>
              <a:off x="7396288" y="2758736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BFH-Dunkelviolett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54766CC0-1E58-49BD-9F4A-22D8F98CF5AB}"/>
                </a:ext>
              </a:extLst>
            </p:cNvPr>
            <p:cNvSpPr/>
            <p:nvPr/>
          </p:nvSpPr>
          <p:spPr>
            <a:xfrm>
              <a:off x="1485783" y="28910740"/>
              <a:ext cx="1877222" cy="1876788"/>
            </a:xfrm>
            <a:prstGeom prst="rect">
              <a:avLst/>
            </a:prstGeom>
            <a:solidFill>
              <a:srgbClr val="69967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17" name="Textfeld 20">
              <a:extLst>
                <a:ext uri="{FF2B5EF4-FFF2-40B4-BE49-F238E27FC236}">
                  <a16:creationId xmlns:a16="http://schemas.microsoft.com/office/drawing/2014/main" id="{BE577239-40FF-4252-B420-26BC116093F2}"/>
                </a:ext>
              </a:extLst>
            </p:cNvPr>
            <p:cNvSpPr txBox="1"/>
            <p:nvPr/>
          </p:nvSpPr>
          <p:spPr>
            <a:xfrm>
              <a:off x="1379498" y="3082562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BFH-Mittelgrün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46B6CA5B-E2DA-41AE-BE1F-C6D64A7FDB45}"/>
                </a:ext>
              </a:extLst>
            </p:cNvPr>
            <p:cNvSpPr/>
            <p:nvPr/>
          </p:nvSpPr>
          <p:spPr>
            <a:xfrm>
              <a:off x="4547320" y="28910740"/>
              <a:ext cx="1877222" cy="1876788"/>
            </a:xfrm>
            <a:prstGeom prst="rect">
              <a:avLst/>
            </a:prstGeom>
            <a:solidFill>
              <a:srgbClr val="699BB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19" name="Textfeld 22">
              <a:extLst>
                <a:ext uri="{FF2B5EF4-FFF2-40B4-BE49-F238E27FC236}">
                  <a16:creationId xmlns:a16="http://schemas.microsoft.com/office/drawing/2014/main" id="{16DCB31F-FF81-415A-B968-4261AE70B48C}"/>
                </a:ext>
              </a:extLst>
            </p:cNvPr>
            <p:cNvSpPr txBox="1"/>
            <p:nvPr/>
          </p:nvSpPr>
          <p:spPr>
            <a:xfrm>
              <a:off x="4441035" y="3082562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BFH-Mittelblau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D422C88D-DE22-4DD3-AE29-DDE336A19936}"/>
                </a:ext>
              </a:extLst>
            </p:cNvPr>
            <p:cNvSpPr/>
            <p:nvPr/>
          </p:nvSpPr>
          <p:spPr>
            <a:xfrm>
              <a:off x="7502573" y="28910740"/>
              <a:ext cx="1877222" cy="1876788"/>
            </a:xfrm>
            <a:prstGeom prst="rect">
              <a:avLst/>
            </a:prstGeom>
            <a:solidFill>
              <a:srgbClr val="825A7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21" name="Textfeld 24">
              <a:extLst>
                <a:ext uri="{FF2B5EF4-FFF2-40B4-BE49-F238E27FC236}">
                  <a16:creationId xmlns:a16="http://schemas.microsoft.com/office/drawing/2014/main" id="{A9FA67C5-1832-46C8-8F21-E2BB171AEE02}"/>
                </a:ext>
              </a:extLst>
            </p:cNvPr>
            <p:cNvSpPr txBox="1"/>
            <p:nvPr/>
          </p:nvSpPr>
          <p:spPr>
            <a:xfrm>
              <a:off x="7396288" y="3082562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BFH-Mittelviolett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09EE8704-70B2-4722-9C37-DBE2A78C07AE}"/>
                </a:ext>
              </a:extLst>
            </p:cNvPr>
            <p:cNvSpPr/>
            <p:nvPr/>
          </p:nvSpPr>
          <p:spPr>
            <a:xfrm>
              <a:off x="10457825" y="25672480"/>
              <a:ext cx="1877222" cy="1876788"/>
            </a:xfrm>
            <a:prstGeom prst="rect">
              <a:avLst/>
            </a:prstGeom>
            <a:solidFill>
              <a:srgbClr val="7864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23" name="Textfeld 18">
              <a:extLst>
                <a:ext uri="{FF2B5EF4-FFF2-40B4-BE49-F238E27FC236}">
                  <a16:creationId xmlns:a16="http://schemas.microsoft.com/office/drawing/2014/main" id="{BAEB650D-EFFB-471F-B91C-29EBE8CCBF50}"/>
                </a:ext>
              </a:extLst>
            </p:cNvPr>
            <p:cNvSpPr txBox="1"/>
            <p:nvPr/>
          </p:nvSpPr>
          <p:spPr>
            <a:xfrm>
              <a:off x="10351541" y="2758736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BFH-Dunkelocker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40AA1969-AA6A-410B-B2A6-11E56737B4EC}"/>
                </a:ext>
              </a:extLst>
            </p:cNvPr>
            <p:cNvSpPr/>
            <p:nvPr/>
          </p:nvSpPr>
          <p:spPr>
            <a:xfrm>
              <a:off x="10457825" y="28910740"/>
              <a:ext cx="1877222" cy="1876788"/>
            </a:xfrm>
            <a:prstGeom prst="rect">
              <a:avLst/>
            </a:prstGeom>
            <a:solidFill>
              <a:srgbClr val="96825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25" name="Textfeld 26">
              <a:extLst>
                <a:ext uri="{FF2B5EF4-FFF2-40B4-BE49-F238E27FC236}">
                  <a16:creationId xmlns:a16="http://schemas.microsoft.com/office/drawing/2014/main" id="{0E8B9B29-1B59-45E2-A746-1D114D353C42}"/>
                </a:ext>
              </a:extLst>
            </p:cNvPr>
            <p:cNvSpPr txBox="1"/>
            <p:nvPr/>
          </p:nvSpPr>
          <p:spPr>
            <a:xfrm>
              <a:off x="10351541" y="3082562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BFH-Mittelocker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4132E860-D84F-44E8-8AA2-D4F4F9BC44E3}"/>
                </a:ext>
              </a:extLst>
            </p:cNvPr>
            <p:cNvSpPr/>
            <p:nvPr/>
          </p:nvSpPr>
          <p:spPr>
            <a:xfrm>
              <a:off x="1485783" y="32206145"/>
              <a:ext cx="1877222" cy="1876788"/>
            </a:xfrm>
            <a:prstGeom prst="rect">
              <a:avLst/>
            </a:prstGeom>
            <a:solidFill>
              <a:srgbClr val="8CAF8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27" name="Textfeld 28">
              <a:extLst>
                <a:ext uri="{FF2B5EF4-FFF2-40B4-BE49-F238E27FC236}">
                  <a16:creationId xmlns:a16="http://schemas.microsoft.com/office/drawing/2014/main" id="{13A2439B-B0B6-4EEA-9E37-D8FE6F04740A}"/>
                </a:ext>
              </a:extLst>
            </p:cNvPr>
            <p:cNvSpPr txBox="1"/>
            <p:nvPr/>
          </p:nvSpPr>
          <p:spPr>
            <a:xfrm>
              <a:off x="1379498" y="34121030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BFH-Hellgrün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65CDFCE9-C042-4512-8DEF-43122F841C36}"/>
                </a:ext>
              </a:extLst>
            </p:cNvPr>
            <p:cNvSpPr/>
            <p:nvPr/>
          </p:nvSpPr>
          <p:spPr>
            <a:xfrm>
              <a:off x="4547320" y="32206145"/>
              <a:ext cx="1877222" cy="1876788"/>
            </a:xfrm>
            <a:prstGeom prst="rect">
              <a:avLst/>
            </a:prstGeom>
            <a:solidFill>
              <a:srgbClr val="87B9C8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29" name="Textfeld 30">
              <a:extLst>
                <a:ext uri="{FF2B5EF4-FFF2-40B4-BE49-F238E27FC236}">
                  <a16:creationId xmlns:a16="http://schemas.microsoft.com/office/drawing/2014/main" id="{5A767584-7F55-4F3A-87B4-EA85924CB0DB}"/>
                </a:ext>
              </a:extLst>
            </p:cNvPr>
            <p:cNvSpPr txBox="1"/>
            <p:nvPr/>
          </p:nvSpPr>
          <p:spPr>
            <a:xfrm>
              <a:off x="4441035" y="34121030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BFH-Hellblau</a:t>
              </a: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CF87B810-0BC4-41B6-9CE6-A9B93EE0114E}"/>
                </a:ext>
              </a:extLst>
            </p:cNvPr>
            <p:cNvSpPr/>
            <p:nvPr/>
          </p:nvSpPr>
          <p:spPr>
            <a:xfrm>
              <a:off x="7502573" y="32206145"/>
              <a:ext cx="1877222" cy="1876788"/>
            </a:xfrm>
            <a:prstGeom prst="rect">
              <a:avLst/>
            </a:prstGeom>
            <a:solidFill>
              <a:srgbClr val="A087A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31" name="Textfeld 32">
              <a:extLst>
                <a:ext uri="{FF2B5EF4-FFF2-40B4-BE49-F238E27FC236}">
                  <a16:creationId xmlns:a16="http://schemas.microsoft.com/office/drawing/2014/main" id="{660A1EDB-B2E2-4132-95E1-5BC59BBFE6BE}"/>
                </a:ext>
              </a:extLst>
            </p:cNvPr>
            <p:cNvSpPr txBox="1"/>
            <p:nvPr/>
          </p:nvSpPr>
          <p:spPr>
            <a:xfrm>
              <a:off x="7396288" y="34121030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BFH-Hellviolett</a:t>
              </a: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17980B78-6EB0-41E9-96F2-3ECB021AE6E9}"/>
                </a:ext>
              </a:extLst>
            </p:cNvPr>
            <p:cNvSpPr/>
            <p:nvPr/>
          </p:nvSpPr>
          <p:spPr>
            <a:xfrm>
              <a:off x="10457825" y="32206145"/>
              <a:ext cx="1877222" cy="1876788"/>
            </a:xfrm>
            <a:prstGeom prst="rect">
              <a:avLst/>
            </a:prstGeom>
            <a:solidFill>
              <a:srgbClr val="B9916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33" name="Textfeld 34">
              <a:extLst>
                <a:ext uri="{FF2B5EF4-FFF2-40B4-BE49-F238E27FC236}">
                  <a16:creationId xmlns:a16="http://schemas.microsoft.com/office/drawing/2014/main" id="{2C972F5F-B580-4CE0-93A3-1FB7222A1B07}"/>
                </a:ext>
              </a:extLst>
            </p:cNvPr>
            <p:cNvSpPr txBox="1"/>
            <p:nvPr/>
          </p:nvSpPr>
          <p:spPr>
            <a:xfrm>
              <a:off x="10351541" y="34121030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BFH-Hellocker</a:t>
              </a: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EF0391D6-98A4-4B06-ABAD-DB0B603A6849}"/>
                </a:ext>
              </a:extLst>
            </p:cNvPr>
            <p:cNvSpPr/>
            <p:nvPr/>
          </p:nvSpPr>
          <p:spPr>
            <a:xfrm>
              <a:off x="13521868" y="25671600"/>
              <a:ext cx="1877222" cy="1876788"/>
            </a:xfrm>
            <a:prstGeom prst="rect">
              <a:avLst/>
            </a:prstGeom>
            <a:solidFill>
              <a:srgbClr val="B41428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35" name="Textfeld 36">
              <a:extLst>
                <a:ext uri="{FF2B5EF4-FFF2-40B4-BE49-F238E27FC236}">
                  <a16:creationId xmlns:a16="http://schemas.microsoft.com/office/drawing/2014/main" id="{E4996CD7-03AB-48D4-8163-013730F5534D}"/>
                </a:ext>
              </a:extLst>
            </p:cNvPr>
            <p:cNvSpPr txBox="1"/>
            <p:nvPr/>
          </p:nvSpPr>
          <p:spPr>
            <a:xfrm>
              <a:off x="13415584" y="27586485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 dirty="0">
                  <a:latin typeface="+mj-lt"/>
                </a:rPr>
                <a:t>BFH-Dunkelrot</a:t>
              </a: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7FBD2F5B-11D6-489D-98B5-A49A720CF120}"/>
                </a:ext>
              </a:extLst>
            </p:cNvPr>
            <p:cNvSpPr/>
            <p:nvPr/>
          </p:nvSpPr>
          <p:spPr>
            <a:xfrm>
              <a:off x="13521868" y="28909860"/>
              <a:ext cx="1877222" cy="1876788"/>
            </a:xfrm>
            <a:prstGeom prst="rect">
              <a:avLst/>
            </a:prstGeom>
            <a:solidFill>
              <a:srgbClr val="D25A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37" name="Textfeld 38">
              <a:extLst>
                <a:ext uri="{FF2B5EF4-FFF2-40B4-BE49-F238E27FC236}">
                  <a16:creationId xmlns:a16="http://schemas.microsoft.com/office/drawing/2014/main" id="{5C35236C-32CA-4C02-9CA8-73B04B996092}"/>
                </a:ext>
              </a:extLst>
            </p:cNvPr>
            <p:cNvSpPr txBox="1"/>
            <p:nvPr/>
          </p:nvSpPr>
          <p:spPr>
            <a:xfrm>
              <a:off x="13415584" y="30824745"/>
              <a:ext cx="30615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>
                  <a:latin typeface="+mj-lt"/>
                </a:rPr>
                <a:t>BFH-Mittelrot</a:t>
              </a:r>
              <a:endParaRPr lang="de-CH" sz="2400" dirty="0">
                <a:latin typeface="+mj-lt"/>
              </a:endParaRP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48E5EF0F-FA63-46BA-8BE9-991E94229C64}"/>
                </a:ext>
              </a:extLst>
            </p:cNvPr>
            <p:cNvSpPr/>
            <p:nvPr/>
          </p:nvSpPr>
          <p:spPr>
            <a:xfrm>
              <a:off x="13521868" y="32205265"/>
              <a:ext cx="1877222" cy="1876788"/>
            </a:xfrm>
            <a:prstGeom prst="rect">
              <a:avLst/>
            </a:prstGeom>
            <a:solidFill>
              <a:srgbClr val="E1917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CH"/>
            </a:p>
          </p:txBody>
        </p:sp>
        <p:sp>
          <p:nvSpPr>
            <p:cNvPr id="39" name="Textfeld 40">
              <a:extLst>
                <a:ext uri="{FF2B5EF4-FFF2-40B4-BE49-F238E27FC236}">
                  <a16:creationId xmlns:a16="http://schemas.microsoft.com/office/drawing/2014/main" id="{A223DC97-8026-4CD8-91A9-3BC70C2C236B}"/>
                </a:ext>
              </a:extLst>
            </p:cNvPr>
            <p:cNvSpPr txBox="1"/>
            <p:nvPr/>
          </p:nvSpPr>
          <p:spPr>
            <a:xfrm>
              <a:off x="13415584" y="34120150"/>
              <a:ext cx="3061537" cy="461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2085975" indent="-143827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4173538" indent="-2879725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6262688" indent="-432276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8350250" indent="-5764213" algn="l" defTabSz="2085975" rtl="0" fontAlgn="base">
                <a:spcBef>
                  <a:spcPct val="0"/>
                </a:spcBef>
                <a:spcAft>
                  <a:spcPct val="0"/>
                </a:spcAft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8200"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de-CH" sz="2400">
                  <a:latin typeface="+mj-lt"/>
                </a:rPr>
                <a:t>BFH-Hellrot</a:t>
              </a:r>
              <a:endParaRPr lang="de-CH" sz="2400" dirty="0">
                <a:latin typeface="+mj-lt"/>
              </a:endParaRPr>
            </a:p>
          </p:txBody>
        </p:sp>
      </p:grpSp>
      <p:pic>
        <p:nvPicPr>
          <p:cNvPr id="41" name="Grafik 40" descr="Ein Bild, das Muster, Quadrat, Pixel, nähen enthält.&#10;&#10;KI-generierte Inhalte können fehlerhaft sein.">
            <a:extLst>
              <a:ext uri="{FF2B5EF4-FFF2-40B4-BE49-F238E27FC236}">
                <a16:creationId xmlns:a16="http://schemas.microsoft.com/office/drawing/2014/main" id="{B85BBDBB-3D23-5B9D-1C0A-203627353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3081" y="39728475"/>
            <a:ext cx="2217600" cy="2217600"/>
          </a:xfrm>
          <a:prstGeom prst="rect">
            <a:avLst/>
          </a:prstGeom>
        </p:spPr>
      </p:pic>
      <p:pic>
        <p:nvPicPr>
          <p:cNvPr id="42" name="Inhaltsplatzhalter 41" descr="Ein Bild, das Text, Screenshot, Schrift, Cartoon enthält.&#10;&#10;KI-generierte Inhalte können fehlerhaft sein.">
            <a:extLst>
              <a:ext uri="{FF2B5EF4-FFF2-40B4-BE49-F238E27FC236}">
                <a16:creationId xmlns:a16="http://schemas.microsoft.com/office/drawing/2014/main" id="{7CB5516F-BA7E-30ED-C3EF-9F928D8D4A9A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 b="9879"/>
          <a:stretch>
            <a:fillRect/>
          </a:stretch>
        </p:blipFill>
        <p:spPr>
          <a:xfrm>
            <a:off x="0" y="0"/>
            <a:ext cx="30344923" cy="385826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FH_Studienplakat_A0_Vorlage">
  <a:themeElements>
    <a:clrScheme name="BFH RGB">
      <a:dk1>
        <a:sysClr val="windowText" lastClr="000000"/>
      </a:dk1>
      <a:lt1>
        <a:sysClr val="window" lastClr="FFFFFF"/>
      </a:lt1>
      <a:dk2>
        <a:srgbClr val="697D91"/>
      </a:dk2>
      <a:lt2>
        <a:srgbClr val="EEECE1"/>
      </a:lt2>
      <a:accent1>
        <a:srgbClr val="556455"/>
      </a:accent1>
      <a:accent2>
        <a:srgbClr val="8CAF82"/>
      </a:accent2>
      <a:accent3>
        <a:srgbClr val="506E96"/>
      </a:accent3>
      <a:accent4>
        <a:srgbClr val="87B9C8"/>
      </a:accent4>
      <a:accent5>
        <a:srgbClr val="645078"/>
      </a:accent5>
      <a:accent6>
        <a:srgbClr val="A087AA"/>
      </a:accent6>
      <a:hlink>
        <a:srgbClr val="699BBE"/>
      </a:hlink>
      <a:folHlink>
        <a:srgbClr val="B99164"/>
      </a:folHlink>
    </a:clrScheme>
    <a:fontScheme name="BFH-Schrift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1" id="{9E26D367-2761-47D4-8A00-EC0082847250}" vid="{B88EB419-C2DA-4748-87C0-65CD4D97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03c08f-cb98-4ad8-a4d0-a59cf216604b">BFHID-81507580-4</_dlc_DocId>
    <_dlc_DocIdUrl xmlns="6703c08f-cb98-4ad8-a4d0-a59cf216604b">
      <Url>https://bernerfachhochschule.sharepoint.com/sites/ris-09225550-7e15-433a-b331-9c7c4d04b05b/_layouts/15/DocIdRedir.aspx?ID=BFHID-81507580-4</Url>
      <Description>BFHID-81507580-4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032A9021616204995A1F07DBE12DACB" ma:contentTypeVersion="0" ma:contentTypeDescription="Ein neues Dokument erstellen." ma:contentTypeScope="" ma:versionID="49065fc728e0dfe81d7f62f90cb6249f">
  <xsd:schema xmlns:xsd="http://www.w3.org/2001/XMLSchema" xmlns:xs="http://www.w3.org/2001/XMLSchema" xmlns:p="http://schemas.microsoft.com/office/2006/metadata/properties" xmlns:ns2="6703c08f-cb98-4ad8-a4d0-a59cf216604b" targetNamespace="http://schemas.microsoft.com/office/2006/metadata/properties" ma:root="true" ma:fieldsID="fa31587243c7402b429221988e3bfc10" ns2:_="">
    <xsd:import namespace="6703c08f-cb98-4ad8-a4d0-a59cf216604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3c08f-cb98-4ad8-a4d0-a59cf216604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CD4EF1A-5894-460E-A132-E4B56DA948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4F33C9-C803-4EF7-B1B4-EC5C54C84F12}">
  <ds:schemaRefs>
    <ds:schemaRef ds:uri="http://schemas.microsoft.com/office/2006/metadata/properties"/>
    <ds:schemaRef ds:uri="http://schemas.microsoft.com/office/infopath/2007/PartnerControls"/>
    <ds:schemaRef ds:uri="60bf0e1d-49a5-46d0-ad3e-b85a9967ce4a"/>
    <ds:schemaRef ds:uri="621cce15-34eb-41ee-b59a-7775e0a44130"/>
  </ds:schemaRefs>
</ds:datastoreItem>
</file>

<file path=customXml/itemProps3.xml><?xml version="1.0" encoding="utf-8"?>
<ds:datastoreItem xmlns:ds="http://schemas.openxmlformats.org/officeDocument/2006/customXml" ds:itemID="{F97B4324-A61A-46DC-BF8B-A4EC25425FA5}"/>
</file>

<file path=customXml/itemProps4.xml><?xml version="1.0" encoding="utf-8"?>
<ds:datastoreItem xmlns:ds="http://schemas.openxmlformats.org/officeDocument/2006/customXml" ds:itemID="{83D27122-EF54-4973-B178-E4D4C54084FB}"/>
</file>

<file path=docProps/app.xml><?xml version="1.0" encoding="utf-8"?>
<Properties xmlns="http://schemas.openxmlformats.org/officeDocument/2006/extended-properties" xmlns:vt="http://schemas.openxmlformats.org/officeDocument/2006/docPropsVTypes">
  <Template>A0_Posterpraesentation</Template>
  <TotalTime>0</TotalTime>
  <Words>49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MS PGothic</vt:lpstr>
      <vt:lpstr>Arial</vt:lpstr>
      <vt:lpstr>Calibri</vt:lpstr>
      <vt:lpstr>Lucida Grande</vt:lpstr>
      <vt:lpstr>Lucida Sans</vt:lpstr>
      <vt:lpstr>BFH_Studienplakat_A0_Vorlage</vt:lpstr>
      <vt:lpstr>Barbara C Wortmann / Iris de Boer / Vanessa Grand /  Heiner Bauer / Anja M Raab  bfh.ch | Murtenstrasse 10 | 3008 Bern 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Giger Regula</dc:creator>
  <cp:lastModifiedBy>Brändle Mägi</cp:lastModifiedBy>
  <cp:revision>13</cp:revision>
  <dcterms:created xsi:type="dcterms:W3CDTF">2025-03-03T08:18:29Z</dcterms:created>
  <dcterms:modified xsi:type="dcterms:W3CDTF">2025-10-27T13:31:50Z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0x0101004032A9021616204995A1F07DBE12DACB</vt:lpwstr>
  </property>
  <property fmtid="{D5CDD505-2E9C-101B-9397-08002B2CF9AE}" pid="3" name="_dlc_DocIdItemGuid">
    <vt:lpwstr>194f60d0-5ebf-4ca0-a228-f7404560b3a1</vt:lpwstr>
  </property>
</Properties>
</file>